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țiuni" id="{2d951e8d-9633-acc3-d586-a821ebf24b62}">
          <p14:sldIdLst>
            <p14:sldId id="256"/>
          </p14:sldIdLst>
        </p14:section>
        <p14:section name="Prezentare" id="{c5487946-e2d9-d36e-3687-f59eddae0820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2216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22169"/>
                </a:solidFill>
                <a:latin typeface="+mn-lt"/>
              </a:rPr>
              <a:t>Titlul graficului (înlocuiește datele: clic dreapta → Editare date)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Valori</c:v>
                </c:pt>
              </c:strCache>
            </c:strRef>
          </c:tx>
          <c:spPr>
            <a:solidFill>
              <a:srgbClr val="02216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7415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Categoria D</c:v>
                  </c:pt>
                  <c:pt idx="1">
                    <c:v>Categoria C</c:v>
                  </c:pt>
                  <c:pt idx="2">
                    <c:v>Categoria B</c:v>
                  </c:pt>
                  <c:pt idx="3">
                    <c:v>Categoria A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18</c:v>
                </c:pt>
                <c:pt idx="2">
                  <c:v>31</c:v>
                </c:pt>
                <c:pt idx="3">
                  <c:v>42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374151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7415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74151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_P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1417320" cy="1417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40280" y="777240"/>
            <a:ext cx="9326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SESIUNEA DE COMUNICĂRI ȘTIINȚIFICE STUDENȚEȘTI PE TEME DE ANTREPRENORIAT</a:t>
            </a:r>
            <a:endParaRPr lang="en-US" sz="1300" dirty="0"/>
          </a:p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EDIȚIA a VIII-a · 26 NOIEMBRIE 2026</a:t>
            </a:r>
            <a:endParaRPr lang="en-US" sz="13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2331720"/>
            <a:ext cx="110642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Titlul lucrării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4297680"/>
            <a:ext cx="110642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E3E8F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E3E8F2"/>
                </a:solidFill>
              </a:rPr>
              <a:t>Nume Prenume · Facultatea · anul / programul de studii</a:t>
            </a:r>
            <a:endParaRPr lang="en-US" sz="1800" dirty="0"/>
          </a:p>
        </p:txBody>
      </p:sp>
      <p:sp>
        <p:nvSpPr>
          <p:cNvPr id="6" name="Text 1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3E6"/>
                </a:solidFill>
              </a:rPr>
              <a:t>Proiect CNFIS-FDI-2026-F-1069 – UniHub NEXT · finanțat de Ministerul Educației și Cercetării prin CNFIS – FDI 2026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INU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2004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Titlul slide-ului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1106424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Textul slide-ului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640080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Proiect CNFIS-FDI-2026-F-1069 – UniHub NEXT · finanțat de Ministerul Educației și Cercetării prin CNFIS – FDI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AR_TITL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2004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Titlul slide-ului</a:t>
            </a: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Proiect CNFIS-FDI-2026-F-1069 – UniHub NEXT · finanțat de Ministerul Educației și Cercetării prin CNFIS – FDI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A_COLOAN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2004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Titlul slide-ului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534924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Coloana din stânga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263640" y="1417320"/>
            <a:ext cx="534924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Coloana din dreapta</a:t>
            </a:r>
            <a:endParaRPr lang="en-US" sz="1800" dirty="0"/>
          </a:p>
        </p:txBody>
      </p:sp>
      <p:sp>
        <p:nvSpPr>
          <p:cNvPr id="6" name="Text 0"/>
          <p:cNvSpPr/>
          <p:nvPr/>
        </p:nvSpPr>
        <p:spPr>
          <a:xfrm>
            <a:off x="548640" y="6400800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Proiect CNFIS-FDI-2026-F-1069 – UniHub NEXT · finanțat de Ministerul Educației și Cercetării prin CNFIS – FDI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UN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20040"/>
            <a:ext cx="731520" cy="7315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148840"/>
            <a:ext cx="9144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Partea 1</a:t>
            </a:r>
            <a:endParaRPr lang="en-US" sz="18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274320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Titlul secțiunii</a:t>
            </a:r>
            <a:endParaRPr lang="en-US" sz="4400" dirty="0"/>
          </a:p>
        </p:txBody>
      </p:sp>
      <p:sp>
        <p:nvSpPr>
          <p:cNvPr id="5" name="Text 0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3E6"/>
                </a:solidFill>
              </a:rPr>
              <a:t>Proiect CNFIS-FDI-2026-F-1069 – UniHub NEXT · finanțat de Ministerul Educației și Cercetării prin CNFIS – FDI 2026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4648" y="68580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788920"/>
            <a:ext cx="110642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Vă mulțumesc!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463040" y="3931920"/>
            <a:ext cx="92354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rgbClr val="E3E8F2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rgbClr val="E3E8F2"/>
                </a:solidFill>
              </a:rPr>
              <a:t>Nume Prenume · adresa de e-mail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5806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Sesiunea de comunicări științifice studențești pe teme de antreprenoriat · ediția a VIII-a · 26 noiembrie 2026</a:t>
            </a:r>
            <a:endParaRPr lang="en-US" sz="1100" dirty="0"/>
          </a:p>
        </p:txBody>
      </p:sp>
      <p:sp>
        <p:nvSpPr>
          <p:cNvPr id="6" name="Text 1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9D3E6"/>
                </a:solidFill>
              </a:rPr>
              <a:t>Proiect CNFIS-FDI-2026-F-1069 – UniHub NEXT · finanțat de Ministerul Educației și Cercetării prin CNFIS – FDI 2026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Cum folosești acest șablon (șterge acest slide)</a:t>
            </a:r>
            <a:endParaRPr lang="en-US" sz="32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1417320"/>
            <a:ext cx="11064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Ai la dispoziție maximum 15 minute și 10–15 slide-uri.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Structura recomandată: introducere (problema și motivația) · context (2–3 slide-uri) · cercetarea proprie (5–7 slide-uri) · concluzii (2–3 slide-uri) · bibliografie (1–2 slide-uri).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Pentru un slide nou: Pornire → Diapozitiv nou și alege un aspect UNIHUB (Conținut, Două coloane, Doar titlu, Secțiune).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Logoul UNIHUB și codul proiectului apar automat pe fiecare slide – nu le șterge.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Folosește doar culorile șablonului: albastru, galben, albastru deschis și gri.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Trimite prezentarea în format PowerPoint la unihub@unibuc.ro până la termenul din apel.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2331720"/>
            <a:ext cx="11064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Titlul lucrării tale</a:t>
            </a:r>
            <a:endParaRPr lang="en-US" sz="40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429768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Nume Prenume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3E8F2"/>
                </a:solidFill>
              </a:rPr>
              <a:t>Facultatea · programul de studii · anul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3E8F2"/>
                </a:solidFill>
              </a:rPr>
              <a:t>Coordonator: titlul și numele cadrului didactic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Introducere: problema cercetată</a:t>
            </a:r>
            <a:endParaRPr lang="en-US" sz="3200" dirty="0"/>
          </a:p>
        </p:txBody>
      </p:sp>
      <p:sp>
        <p:nvSpPr>
          <p:cNvPr id="3" name="Introducere text"/>
          <p:cNvSpPr txBox="1"/>
          <p:nvPr/>
        </p:nvSpPr>
        <p:spPr>
          <a:xfrm>
            <a:off x="548640" y="1463040"/>
            <a:ext cx="65836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Ce problemă analizezi? Formuleaz-o într-o singură frază.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De ce ai ales această temă – motivația ta.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Întrebarea de cercetare sau obiectivul lucrării.</a:t>
            </a:r>
            <a:endParaRPr lang="en-US" sz="1800" dirty="0"/>
          </a:p>
        </p:txBody>
      </p:sp>
      <p:sp>
        <p:nvSpPr>
          <p:cNvPr id="4" name="Caseta de ce conteaza"/>
          <p:cNvSpPr/>
          <p:nvPr/>
        </p:nvSpPr>
        <p:spPr>
          <a:xfrm>
            <a:off x="7589520" y="1463040"/>
            <a:ext cx="4023360" cy="4389120"/>
          </a:xfrm>
          <a:prstGeom prst="roundRect">
            <a:avLst>
              <a:gd name="adj" fmla="val 340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De ce conteaza text"/>
          <p:cNvSpPr txBox="1"/>
          <p:nvPr/>
        </p:nvSpPr>
        <p:spPr>
          <a:xfrm>
            <a:off x="7909560" y="1783080"/>
            <a:ext cx="338328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DE CE CONTEAZĂ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O cifră sau o frază care arată importanța problemei, cu sursa ei.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Contextul temei</a:t>
            </a:r>
            <a:endParaRPr lang="en-US" sz="32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1417320"/>
            <a:ext cx="5349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Ce spune literatura de specialitate.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Date despre piață, sector sau fenomen.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Concepte-cheie pe care le folosești.</a:t>
            </a:r>
            <a:endParaRPr lang="en-US" sz="18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263640" y="1417320"/>
            <a:ext cx="5349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Exemple de companii sau inițiative relevante.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Ce lipsește în studiile existente.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Cum se leagă contextul de întrebarea ta.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548640" y="27432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Cercetarea proprie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1488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Partea a doua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Metodologia</a:t>
            </a:r>
            <a:endParaRPr lang="en-US" sz="3200" dirty="0"/>
          </a:p>
        </p:txBody>
      </p:sp>
      <p:sp>
        <p:nvSpPr>
          <p:cNvPr id="3" name="Pas 1 card"/>
          <p:cNvSpPr/>
          <p:nvPr/>
        </p:nvSpPr>
        <p:spPr>
          <a:xfrm>
            <a:off x="548640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Pas 1 cerc"/>
          <p:cNvSpPr/>
          <p:nvPr/>
        </p:nvSpPr>
        <p:spPr>
          <a:xfrm>
            <a:off x="822960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as 1 nr"/>
          <p:cNvSpPr txBox="1"/>
          <p:nvPr/>
        </p:nvSpPr>
        <p:spPr>
          <a:xfrm>
            <a:off x="82296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Pas 1 titlu"/>
          <p:cNvSpPr txBox="1"/>
          <p:nvPr/>
        </p:nvSpPr>
        <p:spPr>
          <a:xfrm>
            <a:off x="822960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Date</a:t>
            </a:r>
            <a:endParaRPr lang="en-US" sz="2000" dirty="0"/>
          </a:p>
        </p:txBody>
      </p:sp>
      <p:sp>
        <p:nvSpPr>
          <p:cNvPr id="7" name="Pas 1 text"/>
          <p:cNvSpPr txBox="1"/>
          <p:nvPr/>
        </p:nvSpPr>
        <p:spPr>
          <a:xfrm>
            <a:off x="822960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Ce date ai folosit: chestionar, interviuri, date statistice, studiu de caz.</a:t>
            </a:r>
            <a:endParaRPr lang="en-US" sz="1500" dirty="0"/>
          </a:p>
        </p:txBody>
      </p:sp>
      <p:sp>
        <p:nvSpPr>
          <p:cNvPr id="8" name="Pas 2 card"/>
          <p:cNvSpPr/>
          <p:nvPr/>
        </p:nvSpPr>
        <p:spPr>
          <a:xfrm>
            <a:off x="4334256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Pas 2 cerc"/>
          <p:cNvSpPr/>
          <p:nvPr/>
        </p:nvSpPr>
        <p:spPr>
          <a:xfrm>
            <a:off x="4608576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Pas 2 nr"/>
          <p:cNvSpPr txBox="1"/>
          <p:nvPr/>
        </p:nvSpPr>
        <p:spPr>
          <a:xfrm>
            <a:off x="4608576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Pas 2 titlu"/>
          <p:cNvSpPr txBox="1"/>
          <p:nvPr/>
        </p:nvSpPr>
        <p:spPr>
          <a:xfrm>
            <a:off x="4608576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Metodă</a:t>
            </a:r>
            <a:endParaRPr lang="en-US" sz="2000" dirty="0"/>
          </a:p>
        </p:txBody>
      </p:sp>
      <p:sp>
        <p:nvSpPr>
          <p:cNvPr id="12" name="Pas 2 text"/>
          <p:cNvSpPr txBox="1"/>
          <p:nvPr/>
        </p:nvSpPr>
        <p:spPr>
          <a:xfrm>
            <a:off x="4608576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Cum le-ai analizat: analiză comparativă, statistică, model de afaceri, instrumente AI.</a:t>
            </a:r>
            <a:endParaRPr lang="en-US" sz="1500" dirty="0"/>
          </a:p>
        </p:txBody>
      </p:sp>
      <p:sp>
        <p:nvSpPr>
          <p:cNvPr id="13" name="Pas 3 card"/>
          <p:cNvSpPr/>
          <p:nvPr/>
        </p:nvSpPr>
        <p:spPr>
          <a:xfrm>
            <a:off x="8119872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Pas 3 cerc"/>
          <p:cNvSpPr/>
          <p:nvPr/>
        </p:nvSpPr>
        <p:spPr>
          <a:xfrm>
            <a:off x="8394192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Pas 3 nr"/>
          <p:cNvSpPr txBox="1"/>
          <p:nvPr/>
        </p:nvSpPr>
        <p:spPr>
          <a:xfrm>
            <a:off x="8394192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Pas 3 titlu"/>
          <p:cNvSpPr txBox="1"/>
          <p:nvPr/>
        </p:nvSpPr>
        <p:spPr>
          <a:xfrm>
            <a:off x="8394192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Eșantion</a:t>
            </a:r>
            <a:endParaRPr lang="en-US" sz="2000" dirty="0"/>
          </a:p>
        </p:txBody>
      </p:sp>
      <p:sp>
        <p:nvSpPr>
          <p:cNvPr id="17" name="Pas 3 text"/>
          <p:cNvSpPr txBox="1"/>
          <p:nvPr/>
        </p:nvSpPr>
        <p:spPr>
          <a:xfrm>
            <a:off x="8394192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Pe cine sau ce ai studiat și în ce perioadă.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Rezultatele principale</a:t>
            </a:r>
            <a:endParaRPr lang="en-US" sz="3200" dirty="0"/>
          </a:p>
        </p:txBody>
      </p:sp>
      <p:sp>
        <p:nvSpPr>
          <p:cNvPr id="3" name="Cifra 1 card"/>
          <p:cNvSpPr/>
          <p:nvPr/>
        </p:nvSpPr>
        <p:spPr>
          <a:xfrm>
            <a:off x="548640" y="1463040"/>
            <a:ext cx="38404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ifra 1"/>
          <p:cNvSpPr txBox="1"/>
          <p:nvPr/>
        </p:nvSpPr>
        <p:spPr>
          <a:xfrm>
            <a:off x="822960" y="164592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00%</a:t>
            </a:r>
            <a:endParaRPr lang="en-US" sz="5400" dirty="0"/>
          </a:p>
        </p:txBody>
      </p:sp>
      <p:sp>
        <p:nvSpPr>
          <p:cNvPr id="5" name="Cifra 1 eticheta"/>
          <p:cNvSpPr txBox="1"/>
          <p:nvPr/>
        </p:nvSpPr>
        <p:spPr>
          <a:xfrm>
            <a:off x="822960" y="269748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descrierea primului rezultat</a:t>
            </a:r>
            <a:endParaRPr lang="en-US" sz="1500" dirty="0"/>
          </a:p>
        </p:txBody>
      </p:sp>
      <p:sp>
        <p:nvSpPr>
          <p:cNvPr id="6" name="Cifra 2 card"/>
          <p:cNvSpPr/>
          <p:nvPr/>
        </p:nvSpPr>
        <p:spPr>
          <a:xfrm>
            <a:off x="548640" y="3703320"/>
            <a:ext cx="38404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ifra 2"/>
          <p:cNvSpPr txBox="1"/>
          <p:nvPr/>
        </p:nvSpPr>
        <p:spPr>
          <a:xfrm>
            <a:off x="822960" y="388620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00</a:t>
            </a:r>
            <a:endParaRPr lang="en-US" sz="5400" dirty="0"/>
          </a:p>
        </p:txBody>
      </p:sp>
      <p:sp>
        <p:nvSpPr>
          <p:cNvPr id="8" name="Cifra 2 eticheta"/>
          <p:cNvSpPr txBox="1"/>
          <p:nvPr/>
        </p:nvSpPr>
        <p:spPr>
          <a:xfrm>
            <a:off x="822960" y="493776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descrierea celui de-al doilea rezultat</a:t>
            </a:r>
            <a:endParaRPr lang="en-US" sz="1500" dirty="0"/>
          </a:p>
        </p:txBody>
      </p:sp>
      <p:graphicFrame>
        <p:nvGraphicFramePr>
          <p:cNvPr id="9" name="Grafic rezultate" descr=""/>
          <p:cNvGraphicFramePr/>
          <p:nvPr/>
        </p:nvGraphicFramePr>
        <p:xfrm>
          <a:off x="4754880" y="1463040"/>
          <a:ext cx="685800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ursa grafic"/>
          <p:cNvSpPr txBox="1"/>
          <p:nvPr/>
        </p:nvSpPr>
        <p:spPr>
          <a:xfrm>
            <a:off x="4754880" y="57607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</a:rPr>
              <a:t>Sursa: datele proprii / sursa oficială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Concluzii</a:t>
            </a:r>
            <a:endParaRPr lang="en-US" sz="3200" dirty="0"/>
          </a:p>
        </p:txBody>
      </p:sp>
      <p:sp>
        <p:nvSpPr>
          <p:cNvPr id="3" name="Concluzie 1 card"/>
          <p:cNvSpPr/>
          <p:nvPr/>
        </p:nvSpPr>
        <p:spPr>
          <a:xfrm>
            <a:off x="548640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oncluzie 1 cerc"/>
          <p:cNvSpPr/>
          <p:nvPr/>
        </p:nvSpPr>
        <p:spPr>
          <a:xfrm>
            <a:off x="822960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Concluzie 1 nr"/>
          <p:cNvSpPr txBox="1"/>
          <p:nvPr/>
        </p:nvSpPr>
        <p:spPr>
          <a:xfrm>
            <a:off x="82296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Concluzie 1 titlu"/>
          <p:cNvSpPr txBox="1"/>
          <p:nvPr/>
        </p:nvSpPr>
        <p:spPr>
          <a:xfrm>
            <a:off x="822960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Ce am aflat</a:t>
            </a:r>
            <a:endParaRPr lang="en-US" sz="2000" dirty="0"/>
          </a:p>
        </p:txBody>
      </p:sp>
      <p:sp>
        <p:nvSpPr>
          <p:cNvPr id="7" name="Concluzie 1 text"/>
          <p:cNvSpPr txBox="1"/>
          <p:nvPr/>
        </p:nvSpPr>
        <p:spPr>
          <a:xfrm>
            <a:off x="822960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Răspunsul la întrebarea de cercetare, pe scurt.</a:t>
            </a:r>
            <a:endParaRPr lang="en-US" sz="1500" dirty="0"/>
          </a:p>
        </p:txBody>
      </p:sp>
      <p:sp>
        <p:nvSpPr>
          <p:cNvPr id="8" name="Concluzie 2 card"/>
          <p:cNvSpPr/>
          <p:nvPr/>
        </p:nvSpPr>
        <p:spPr>
          <a:xfrm>
            <a:off x="4334256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oncluzie 2 cerc"/>
          <p:cNvSpPr/>
          <p:nvPr/>
        </p:nvSpPr>
        <p:spPr>
          <a:xfrm>
            <a:off x="4608576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oncluzie 2 nr"/>
          <p:cNvSpPr txBox="1"/>
          <p:nvPr/>
        </p:nvSpPr>
        <p:spPr>
          <a:xfrm>
            <a:off x="4608576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Concluzie 2 titlu"/>
          <p:cNvSpPr txBox="1"/>
          <p:nvPr/>
        </p:nvSpPr>
        <p:spPr>
          <a:xfrm>
            <a:off x="4608576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Ce înseamnă</a:t>
            </a:r>
            <a:endParaRPr lang="en-US" sz="2000" dirty="0"/>
          </a:p>
        </p:txBody>
      </p:sp>
      <p:sp>
        <p:nvSpPr>
          <p:cNvPr id="12" name="Concluzie 2 text"/>
          <p:cNvSpPr txBox="1"/>
          <p:nvPr/>
        </p:nvSpPr>
        <p:spPr>
          <a:xfrm>
            <a:off x="4608576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Implicațiile pentru antreprenori, studenți sau decidenți.</a:t>
            </a:r>
            <a:endParaRPr lang="en-US" sz="1500" dirty="0"/>
          </a:p>
        </p:txBody>
      </p:sp>
      <p:sp>
        <p:nvSpPr>
          <p:cNvPr id="13" name="Concluzie 3 card"/>
          <p:cNvSpPr/>
          <p:nvPr/>
        </p:nvSpPr>
        <p:spPr>
          <a:xfrm>
            <a:off x="8119872" y="1463040"/>
            <a:ext cx="3520440" cy="438912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oncluzie 3 cerc"/>
          <p:cNvSpPr/>
          <p:nvPr/>
        </p:nvSpPr>
        <p:spPr>
          <a:xfrm>
            <a:off x="8394192" y="173736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oncluzie 3 nr"/>
          <p:cNvSpPr txBox="1"/>
          <p:nvPr/>
        </p:nvSpPr>
        <p:spPr>
          <a:xfrm>
            <a:off x="8394192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Concluzie 3 titlu"/>
          <p:cNvSpPr txBox="1"/>
          <p:nvPr/>
        </p:nvSpPr>
        <p:spPr>
          <a:xfrm>
            <a:off x="8394192" y="24688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Ce urmează</a:t>
            </a:r>
            <a:endParaRPr lang="en-US" sz="2000" dirty="0"/>
          </a:p>
        </p:txBody>
      </p:sp>
      <p:sp>
        <p:nvSpPr>
          <p:cNvPr id="17" name="Concluzie 3 text"/>
          <p:cNvSpPr txBox="1"/>
          <p:nvPr/>
        </p:nvSpPr>
        <p:spPr>
          <a:xfrm>
            <a:off x="8394192" y="297180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Limitele lucrării și direcții pentru cercetări viitoare.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65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Bibliografie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1417320"/>
            <a:ext cx="11064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Autor, A. A. (An). Titlul lucrării. Editura sau Revista, volum(număr), pagini. https://doi.org/…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Autor, B. B., &amp; Autor, C. C. (An). Titlul articolului. Revista, volum, pagini.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Instituție. (An). Titlul raportului. URL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278892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Vă mulțumesc!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1463040" y="3931920"/>
            <a:ext cx="9235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3E8F2"/>
                </a:solidFill>
              </a:rPr>
              <a:t>Întrebări? · Nume Prenume · adresa de e-mail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HUB">
  <a:themeElements>
    <a:clrScheme name="UNIHUB">
      <a:dk1>
        <a:srgbClr val="374151"/>
      </a:dk1>
      <a:lt1>
        <a:srgbClr val="FFFFFF"/>
      </a:lt1>
      <a:dk2>
        <a:srgbClr val="022169"/>
      </a:dk2>
      <a:lt2>
        <a:srgbClr val="F5F5F5"/>
      </a:lt2>
      <a:accent1>
        <a:srgbClr val="022169"/>
      </a:accent1>
      <a:accent2>
        <a:srgbClr val="F7C500"/>
      </a:accent2>
      <a:accent3>
        <a:srgbClr val="288DC2"/>
      </a:accent3>
      <a:accent4>
        <a:srgbClr val="374151"/>
      </a:accent4>
      <a:accent5>
        <a:srgbClr val="9AA3B2"/>
      </a:accent5>
      <a:accent6>
        <a:srgbClr val="D6DCE6"/>
      </a:accent6>
      <a:hlink>
        <a:srgbClr val="288DC2"/>
      </a:hlink>
      <a:folHlink>
        <a:srgbClr val="022169"/>
      </a:folHlink>
    </a:clrScheme>
    <a:fontScheme name="UNIHUB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UNIHUB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Șablon prezentare – Sesiunea de comunicări științifice studențești UNIHUB 2026</dc:title>
  <dc:subject>PptxGenJS Presentation</dc:subject>
  <dc:creator>UNIHUB – Universitatea din București</dc:creator>
  <cp:lastModifiedBy>UNIHUB – Universitatea din București</cp:lastModifiedBy>
  <cp:revision>1</cp:revision>
  <dcterms:created xsi:type="dcterms:W3CDTF">2026-10-03T19:12:50Z</dcterms:created>
  <dcterms:modified xsi:type="dcterms:W3CDTF">2026-10-03T19:12:50Z</dcterms:modified>
</cp:coreProperties>
</file>